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50" r:id="rId2"/>
    <p:sldMasterId id="2147483652" r:id="rId3"/>
  </p:sldMasterIdLst>
  <p:sldIdLst>
    <p:sldId id="260" r:id="rId4"/>
    <p:sldId id="258" r:id="rId5"/>
    <p:sldId id="259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Page" id="{01E044BB-0FEA-474C-8E78-1D3C2FC45071}">
          <p14:sldIdLst>
            <p14:sldId id="260"/>
          </p14:sldIdLst>
        </p14:section>
        <p14:section name="Divider Page" id="{79EF79E7-F59A-4680-A454-B9EC8D0DEFF0}">
          <p14:sldIdLst>
            <p14:sldId id="258"/>
          </p14:sldIdLst>
        </p14:section>
        <p14:section name="Content Page" id="{23DE2223-F932-4C93-B49D-A399D5A8B1C5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latin typeface="DB Helvethaica X 75 Bd" panose="02000506090000020004" pitchFamily="2" charset="-34"/>
                <a:cs typeface="DB Helvethaica X 75 Bd" panose="02000506090000020004" pitchFamily="2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latin typeface="DB Helvethaica X 45 Li" panose="02000506090000020004" pitchFamily="2" charset="-34"/>
                <a:cs typeface="DB Helvethaica X 45 Li" panose="02000506090000020004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FB40-91C2-4C4A-B01C-BBD3DEE02634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FD1B-9E88-46B3-A24D-528F25E3D9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27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 sz="2800"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 sz="2400"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 sz="2000"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 sz="2000"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A57D868D-10AC-4596-AE22-114F48EB490B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3234E9C5-A53F-4CEA-BEB9-BA89322B4A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016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A57D868D-10AC-4596-AE22-114F48EB490B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3234E9C5-A53F-4CEA-BEB9-BA89322B4A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4662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8000" b="1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BE45-BC4C-4D53-B4C3-91AAF1ECE19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F956-26B1-45B8-BBEC-E71E2D0440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0663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868D-10AC-4596-AE22-114F48EB490B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E9C5-A53F-4CEA-BEB9-BA89322B4A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7208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A57D868D-10AC-4596-AE22-114F48EB490B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3234E9C5-A53F-4CEA-BEB9-BA89322B4A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758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A57D868D-10AC-4596-AE22-114F48EB490B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3234E9C5-A53F-4CEA-BEB9-BA89322B4A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2560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A57D868D-10AC-4596-AE22-114F48EB490B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3234E9C5-A53F-4CEA-BEB9-BA89322B4A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4454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A57D868D-10AC-4596-AE22-114F48EB490B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3234E9C5-A53F-4CEA-BEB9-BA89322B4A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609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868D-10AC-4596-AE22-114F48EB490B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E9C5-A53F-4CEA-BEB9-BA89322B4A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1444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868D-10AC-4596-AE22-114F48EB490B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E9C5-A53F-4CEA-BEB9-BA89322B4A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0569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9FB40-91C2-4C4A-B01C-BBD3DEE02634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FD1B-9E88-46B3-A24D-528F25E3D9BA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1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7BE45-BC4C-4D53-B4C3-91AAF1ECE19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8F956-26B1-45B8-BBEC-E71E2D044057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02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D868D-10AC-4596-AE22-114F48EB490B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E9C5-A53F-4CEA-BEB9-BA89322B4A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257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246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45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6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Cordia New</vt:lpstr>
      <vt:lpstr>DB Helvethaica X 45 Li</vt:lpstr>
      <vt:lpstr>DB Helvethaica X 75 Bd</vt:lpstr>
      <vt:lpstr>2_Custom Design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Voranun Leelaluckana</dc:creator>
  <cp:lastModifiedBy>Voranun Leelaluckana</cp:lastModifiedBy>
  <cp:revision>3</cp:revision>
  <dcterms:created xsi:type="dcterms:W3CDTF">2016-08-15T08:52:23Z</dcterms:created>
  <dcterms:modified xsi:type="dcterms:W3CDTF">2016-08-15T09:05:20Z</dcterms:modified>
</cp:coreProperties>
</file>